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tomorrow.</a:t>
            </a:r>
          </a:p>
          <a:p>
            <a:r>
              <a:rPr lang="en-US" dirty="0" smtClean="0"/>
              <a:t>Attribute correctly.</a:t>
            </a:r>
          </a:p>
          <a:p>
            <a:r>
              <a:rPr lang="en-US" dirty="0" smtClean="0"/>
              <a:t>Abuse of resources may result in blacklisting, banning, etc.</a:t>
            </a:r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Gathering data from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</a:t>
            </a:r>
            <a:r>
              <a:rPr lang="en-US" smtClean="0"/>
              <a:t>first come, first serve</a:t>
            </a:r>
            <a:endParaRPr lang="en-US" dirty="0" smtClean="0"/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2133" y="513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endParaRPr lang="en-US" dirty="0" smtClean="0"/>
          </a:p>
          <a:p>
            <a:r>
              <a:rPr lang="en-US" dirty="0" smtClean="0"/>
              <a:t>USFS – scrape additional campground information</a:t>
            </a:r>
          </a:p>
          <a:p>
            <a:endParaRPr lang="en-US" dirty="0" smtClean="0"/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476</Words>
  <Application>Microsoft Macintosh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Gathering data from the web</vt:lpstr>
      <vt:lpstr>RIDB API</vt:lpstr>
      <vt:lpstr>RIDB API Documentation</vt:lpstr>
      <vt:lpstr>RIDB data notes</vt:lpstr>
      <vt:lpstr>To the Lab!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22</cp:revision>
  <dcterms:created xsi:type="dcterms:W3CDTF">2016-05-20T22:04:14Z</dcterms:created>
  <dcterms:modified xsi:type="dcterms:W3CDTF">2016-05-21T00:08:36Z</dcterms:modified>
</cp:coreProperties>
</file>